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83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857232"/>
            <a:ext cx="7851648" cy="1828800"/>
          </a:xfrm>
        </p:spPr>
        <p:txBody>
          <a:bodyPr>
            <a:noAutofit/>
          </a:bodyPr>
          <a:lstStyle/>
          <a:p>
            <a:pPr algn="ctr"/>
            <a:r>
              <a:rPr lang="kk-KZ" sz="7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Армысың Әз-Наурыз апталығы</a:t>
            </a:r>
            <a:endParaRPr lang="ru-RU" sz="7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Картинки по запросу наурыз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2643182"/>
            <a:ext cx="4643470" cy="3929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1142984"/>
            <a:ext cx="8305800" cy="6286544"/>
          </a:xfrm>
        </p:spPr>
        <p:txBody>
          <a:bodyPr>
            <a:normAutofit fontScale="90000"/>
          </a:bodyPr>
          <a:lstStyle/>
          <a:p>
            <a:r>
              <a:rPr lang="kk-KZ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Апталықтың мақсаты: </a:t>
            </a:r>
            <a:br>
              <a:rPr lang="kk-KZ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Оқушыларға Ұлыстың ұлы күні Наурыз мерекесін насихаттау;</a:t>
            </a:r>
            <a:br>
              <a:rPr lang="kk-KZ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-Қазақтың салт-дәстүрлері, әдет-ғұрыптары туралы түсінігін кеңейту;</a:t>
            </a:r>
            <a:br>
              <a:rPr lang="kk-KZ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-Ұмыт болған дәстүрлерді жаңғырту;</a:t>
            </a:r>
            <a:br>
              <a:rPr lang="kk-KZ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-Оқушылардың патриоттық сезімдерін ояту;</a:t>
            </a:r>
            <a:br>
              <a:rPr lang="kk-KZ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-Қазақ тіліне деген сүйіспеншілігін молайту;</a:t>
            </a:r>
            <a:br>
              <a:rPr lang="kk-KZ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-Үлкенге құрмет, кішіге ізет көрсетуді үйрету:</a:t>
            </a:r>
            <a:br>
              <a:rPr lang="kk-KZ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-Туған жерге, елге махаббаттарын ояту:</a:t>
            </a:r>
            <a:br>
              <a:rPr lang="kk-KZ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1-күн: сынып бөлмелерін, дәліздерді ұлттық нақышта безеңдіру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 descr="C:\Users\W\Desktop\наурыззз\JG3OMZRGmK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44" y="1714488"/>
            <a:ext cx="5143500" cy="4857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628" name="Picture 4" descr="Картинки по запросу наурыз оформление кабинет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990758">
            <a:off x="232036" y="2970752"/>
            <a:ext cx="3981448" cy="2986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71480"/>
            <a:ext cx="8305800" cy="1000132"/>
          </a:xfrm>
        </p:spPr>
        <p:txBody>
          <a:bodyPr>
            <a:normAutofit fontScale="90000"/>
          </a:bodyPr>
          <a:lstStyle/>
          <a:p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1-күннен – 7 күнге дейін мұғалімдер мен оқушылардың киімі қазақи ұлттық нақышта болуы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Picture 2" descr="C:\Users\W\Desktop\наурыззз\m4aGoX0OutQ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857364"/>
            <a:ext cx="7643834" cy="4572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305800" cy="632666"/>
          </a:xfrm>
        </p:spPr>
        <p:txBody>
          <a:bodyPr>
            <a:normAutofit/>
          </a:bodyPr>
          <a:lstStyle/>
          <a:p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Қазақша киім үлгісі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8" name="Picture 2" descr="C:\Users\W\Desktop\наурыззз\gDbD8DCQTW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142984"/>
            <a:ext cx="8001024" cy="52702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571480"/>
            <a:ext cx="8305800" cy="1347046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Күнделікті өткізілген “қара жорға” биі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2" name="Picture 2" descr="C:\Users\W\Desktop\наурыззз\nikP6FAu9cQ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2214554"/>
            <a:ext cx="5715008" cy="4643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28604"/>
            <a:ext cx="8305800" cy="918418"/>
          </a:xfrm>
        </p:spPr>
        <p:txBody>
          <a:bodyPr>
            <a:normAutofit fontScale="90000"/>
          </a:bodyPr>
          <a:lstStyle/>
          <a:p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“Ұлы даланың дәстүрлері” атты мектепішілік сайыс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6" name="Picture 2" descr="C:\Users\W\Desktop\наурыззз\S_up3IRN93Q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714488"/>
            <a:ext cx="6572264" cy="4786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Users\W\Desktop\наурыззз\XvtfuI802m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079239">
            <a:off x="0" y="500042"/>
            <a:ext cx="6286512" cy="45005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771" name="Picture 3" descr="C:\Users\W\Desktop\наурыззз\s-etwtzaI6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3214686"/>
            <a:ext cx="4476749" cy="3357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W\Desktop\наурыззз\qa5xQQpKls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257634">
            <a:off x="253610" y="242424"/>
            <a:ext cx="5143500" cy="5357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795" name="Picture 3" descr="C:\Users\W\Desktop\наурыззз\1bkj2i-jAL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96356">
            <a:off x="5140659" y="1537192"/>
            <a:ext cx="3857634" cy="5214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305800" cy="989856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“Наурыз думан” атты қолөнер көрмесі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18" name="Picture 2" descr="Картинки по запросу мектептегі қолөнер көрмесі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71612"/>
            <a:ext cx="3143272" cy="38623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820" name="Picture 4" descr="Картинки по запросу мектептегі қолөнер көрмесі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0" y="3000372"/>
            <a:ext cx="6096000" cy="3429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“Ұлыстың ұлы күні” кітап көрмесі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2" name="AutoShape 2" descr="Картинки по запросу наурыз кітап көрмес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5844" name="AutoShape 4" descr="Картинки по запросу наурыз кітап көрмес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5846" name="AutoShape 6" descr="Картинки по запросу наурыз кітап көрмес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5848" name="AutoShape 8" descr="Картинки по запросу наурыз кітап көрмес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5850" name="AutoShape 10" descr="Картинки по запросу наурыз кітап көрмес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5852" name="AutoShape 12" descr="Картинки по запросу наурыз кітап көрмес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5854" name="Picture 14" descr="Картинки по запросу наурыз кітап көрмесі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963376">
            <a:off x="352397" y="1775456"/>
            <a:ext cx="4938075" cy="4286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856" name="Picture 16" descr="Картинки по запросу наурыз кітап көрмесі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37016">
            <a:off x="3429000" y="2714620"/>
            <a:ext cx="5715000" cy="32194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305800" cy="846980"/>
          </a:xfrm>
        </p:spPr>
        <p:txBody>
          <a:bodyPr/>
          <a:lstStyle/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Бауырсақтар фестивалі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6082" name="Picture 2" descr="C:\Users\W\Desktop\наурыззз\K6u-rNfwso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500174"/>
            <a:ext cx="6000792" cy="5000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:\Users\W\Desktop\наурыззз\mzYTsPaYmI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055779">
            <a:off x="0" y="357166"/>
            <a:ext cx="5143500" cy="4786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7107" name="Picture 3" descr="C:\Users\W\Desktop\наурыззз\oUBiqjEHgU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92334">
            <a:off x="4143372" y="1857364"/>
            <a:ext cx="4357694" cy="4714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C:\Users\W\Desktop\наурыззз\nYQamMmRtN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C:\Users\W\Desktop\наурыззз\QZq8IIyjmG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C:\Users\W\Desktop\наурыззз\uMM7Qj-emn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C:\Users\W\Desktop\наурыззз\uQLjtAfQDT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03" name="Picture 3" descr="C:\Users\W\Desktop\наурыззз\8djhXE629r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0"/>
            <a:ext cx="4643438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C:\Users\W\Desktop\наурыззз\vUD8EJBjFH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“Армысың Әз-Наурыз мерекелік кеші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6" name="Picture 2" descr="C:\Users\W\Desktop\наурыззз\7xS2rvzZ2E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785926"/>
            <a:ext cx="7072330" cy="5072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Users\W\Desktop\наурыззз\8d3gh3ZX-O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W\Desktop\наурыззз\28RRQtBO3U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072066" cy="4572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915" name="Picture 3" descr="C:\Users\W\Desktop\наурыззз\CBeeG_P6nrw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2571744"/>
            <a:ext cx="5500694" cy="4286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W\Desktop\наурыззз\CeiOUXWeqs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Users\W\Desktop\наурыззз\MjJbKA7PZh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Users\W\Desktop\наурыззз\NrCknQFlRb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Users\W\Desktop\наурыззз\QdDUjdtIIp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Users\W\Desktop\наурыззз\UirfXJtJpS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:\Users\W\Desktop\наурыззз\vVXOeU8y9c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Картинки по запросу Наурыз құтты болсы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</TotalTime>
  <Words>67</Words>
  <PresentationFormat>Экран (4:3)</PresentationFormat>
  <Paragraphs>11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Поток</vt:lpstr>
      <vt:lpstr>Армысың Әз-Наурыз апталығы</vt:lpstr>
      <vt:lpstr>Апталықтың мақсаты:  -Оқушыларға Ұлыстың ұлы күні Наурыз мерекесін насихаттау; -Қазақтың салт-дәстүрлері, әдет-ғұрыптары туралы түсінігін кеңейту; -Ұмыт болған дәстүрлерді жаңғырту; -Оқушылардың патриоттық сезімдерін ояту; -Қазақ тіліне деген сүйіспеншілігін молайту; -Үлкенге құрмет, кішіге ізет көрсетуді үйрету: -Туған жерге, елге махаббаттарын ояту:    </vt:lpstr>
      <vt:lpstr>1-күн: сынып бөлмелерін, дәліздерді ұлттық нақышта безеңдіру</vt:lpstr>
      <vt:lpstr>1-күннен – 7 күнге дейін мұғалімдер мен оқушылардың киімі қазақи ұлттық нақышта болуы</vt:lpstr>
      <vt:lpstr>Қазақша киім үлгісі</vt:lpstr>
      <vt:lpstr>Күнделікті өткізілген “қара жорға” биі</vt:lpstr>
      <vt:lpstr>“Ұлы даланың дәстүрлері” атты мектепішілік сайыс</vt:lpstr>
      <vt:lpstr>Слайд 8</vt:lpstr>
      <vt:lpstr>Слайд 9</vt:lpstr>
      <vt:lpstr>“Наурыз думан” атты қолөнер көрмесі</vt:lpstr>
      <vt:lpstr>“Ұлыстың ұлы күні” кітап көрмесі</vt:lpstr>
      <vt:lpstr>Бауырсақтар фестивалі</vt:lpstr>
      <vt:lpstr>Слайд 13</vt:lpstr>
      <vt:lpstr>Слайд 14</vt:lpstr>
      <vt:lpstr>Слайд 15</vt:lpstr>
      <vt:lpstr>Слайд 16</vt:lpstr>
      <vt:lpstr>Слайд 17</vt:lpstr>
      <vt:lpstr>Слайд 18</vt:lpstr>
      <vt:lpstr>“Армысың Әз-Наурыз мерекелік кеші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Армысың Әз-Наурыз апталығы</dc:title>
  <dc:creator>W</dc:creator>
  <cp:lastModifiedBy>W</cp:lastModifiedBy>
  <cp:revision>5</cp:revision>
  <dcterms:created xsi:type="dcterms:W3CDTF">2017-03-27T13:56:34Z</dcterms:created>
  <dcterms:modified xsi:type="dcterms:W3CDTF">2017-03-27T14:47:23Z</dcterms:modified>
</cp:coreProperties>
</file>